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7829-F3C4-4485-B1EB-34DD4B040E81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6D87-B82A-4389-9E17-651565B329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6287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7829-F3C4-4485-B1EB-34DD4B040E81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6D87-B82A-4389-9E17-651565B329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710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7829-F3C4-4485-B1EB-34DD4B040E81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6D87-B82A-4389-9E17-651565B329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9694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7829-F3C4-4485-B1EB-34DD4B040E81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6D87-B82A-4389-9E17-651565B329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8559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7829-F3C4-4485-B1EB-34DD4B040E81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6D87-B82A-4389-9E17-651565B329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456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7829-F3C4-4485-B1EB-34DD4B040E81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6D87-B82A-4389-9E17-651565B329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305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7829-F3C4-4485-B1EB-34DD4B040E81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6D87-B82A-4389-9E17-651565B329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02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7829-F3C4-4485-B1EB-34DD4B040E81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6D87-B82A-4389-9E17-651565B329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832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7829-F3C4-4485-B1EB-34DD4B040E81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6D87-B82A-4389-9E17-651565B329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5214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7829-F3C4-4485-B1EB-34DD4B040E81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6D87-B82A-4389-9E17-651565B329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2381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37829-F3C4-4485-B1EB-34DD4B040E81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6D87-B82A-4389-9E17-651565B329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932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37829-F3C4-4485-B1EB-34DD4B040E81}" type="datetimeFigureOut">
              <a:rPr lang="tr-TR" smtClean="0"/>
              <a:t>18.12.2020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A6D87-B82A-4389-9E17-651565B329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3664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DENEME-3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tr-TR" dirty="0" smtClean="0"/>
          </a:p>
          <a:p>
            <a:r>
              <a:rPr lang="tr-TR" dirty="0" smtClean="0"/>
              <a:t>40 SORU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346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9.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Aşağıdakilerden hangisinin,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Uygurlar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kadar Türk toplum hayatında yer aldığı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söylenemez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A)Hayvan üslubu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Toprak vergisi.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Yuğ törenleri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Töre.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Gök Tanrı inancı.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0595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10.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*İstanbul’u ilk kuşatan Türk topluluğudur.</a:t>
            </a:r>
          </a:p>
          <a:p>
            <a:pPr marL="0" indent="0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*İlk madeni parayı bastıran Türk devletidir.</a:t>
            </a:r>
          </a:p>
          <a:p>
            <a:pPr marL="0" indent="0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İslamiyeti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kabul eden ilk Türk topluluğudur.</a:t>
            </a:r>
          </a:p>
          <a:p>
            <a:pPr marL="0" indent="0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*Manas Destanı’nın ait olduğu Türk topluluğu-dur. (Dünyanın en uzun destanıdır.)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Yukarıdaki özellikler ile aşağıdaki devletler eşleş-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tirildiğinde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hangisi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dışarda kalır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A) Avarlar        B) Kırgızlar     C)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Türgişler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Bulgarlar.    E) Karluklar.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12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11.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Tuna Bulgarları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zamanla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Slavlaşıp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milli benlikle-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rini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kaybetmişlerdir. Ancak,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İtil Bulgarları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günümü-ze kadar varlıklarını sürdürmüşlerdir.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durumun </a:t>
            </a:r>
            <a:r>
              <a:rPr lang="tr-TR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temel sebebi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aşağıdakilerden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hangisi-</a:t>
            </a:r>
            <a:r>
              <a:rPr lang="tr-TR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Bağımsızlıklarına düşkün olmaları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İslamiyeti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kabul etmeleri.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Güçlü bir devlet teşkilatı kurmaları.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Siyasi birlik oluşturmaları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Kuruldukları bölgenin verimli olması.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080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12.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Fetret Devri’ne son vererek Osmanlı Devleti’ni yıkılmaktan kurtaran ve bu nedenle bir anlamda devletin ikinci kurucusu da denilen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Çelebi Mehmet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döneminde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Şeyh Bedrettin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Düzmece Mustafa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İsyanları çıkmıştır.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Çelebi Mehmet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döneminde bu tür isyanların yaşanması, aşağıdakilerden hangisini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kanıtlar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Devletin toprak kaybettiğini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Haçlı ittifaklarının kurulduğunu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Merkezi otoritenin tamamıyla kurulamadığını.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Devletin teokratik yapıda olduğunu.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Anadolu Türk Siyasi Birliği’nin bozulduğunu.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5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13.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Osmanlı Devleti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kurulduğu ilk yıllarda genişleme yönünü batıya çevirmiş ve daha çok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Bizans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ile mücadele etmiştir.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durumun, aşağıdakilerden hangisine yol açtığı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savunulamaz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Gaza fikri ile savaşması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Ahi teşkilatının desteğini alması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Türkmen akıncıların fetihleri desteklemesi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Anadolu beyliklerinin mücadelede yıpranmamaları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Donanmasının güçlü olması.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63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14.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Aşağıdaki savaşlardan hangisi,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amaç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bakımın-dan diğerlerinden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farklı bir özellik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taşır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Niğbolu Savaşı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Koyunhisar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Savaşı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Ankara Savaşı.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I.Kosova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Savaşı.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Varna Savaşı.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52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15.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Osmanlı Devleti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’nin,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İstanbul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’u fethetmesinin nedenleri arasında, aşağıdakilerden hangisi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gösterilemez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A)İstanbul’un dini, ekonomik ve kültürel bir merkez olması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Osmanlı Devleti’nin imparatorluk haline gelmesi.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Bizans’ın Osmanlı şehzadelerini kışkırtması.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İstanbul’un ticaret yolları üzerinde olması.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İstanbul’un Osmanlı’nın Anadolu ve Rumeli bağlantısını engellemesi.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68745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16.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Kanuni Sultan Süleyman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taht kavgaları olmaksızın Osmanlı padişahı olmuştur.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Kanuni dönemindeki ;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I.güçlü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bir merkezi otorite kurulması,</a:t>
            </a:r>
          </a:p>
          <a:p>
            <a:pPr marL="0" indent="0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II.dış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politikaya ağırlık verilmesi,</a:t>
            </a:r>
          </a:p>
          <a:p>
            <a:pPr marL="0" indent="0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III.Fransa’ya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ekonomik ayrıcalıklar verilmesi,</a:t>
            </a: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gelişmelerinden hangilerinde bu durumun etkili olduğu söylenemez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Yalnız I               B) Yalnız II        C) Yalnız III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I  ve  II.              E) I,  II  ve  III.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86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17.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Kanuni Sultan Süleyman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döneminde gerçekle-şen aşağıdaki fetihlerden hangisi,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Osmanlı Dev-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leti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’nin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 Avrupa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egemenliği için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kilit nokta-</a:t>
            </a:r>
            <a:r>
              <a:rPr lang="tr-TR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olmuştur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Zigetvar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B) Belgrat.     C)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D) Rodos.       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Erdel.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83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18.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Rönesans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hareketleri, Avrupa’da  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XV.ve XVI. 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üzyıllarda bilim, sanat ve edebiyat alanlarındaki gelişmelerdir.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gelişmelerin etkili olduğu dönemde, aşağıdaki-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lerden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hangisinin görülmesi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beklenemez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Batı medeniyetinin gelişmesi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Skolastik düşüncenin yayılması.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Positif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düşüncenin ortaya çıkması.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Okuma yazma oranının artması.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Yeni kültürel eserlerin oluşturulması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3786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1.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Aşağıda verilen kaynaklardan hangisi, tarih biliminin araştırma safhasında diğerlerinden </a:t>
            </a:r>
            <a:r>
              <a:rPr lang="tr-TR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 az 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güvenilir bilgi içerir ?</a:t>
            </a:r>
          </a:p>
          <a:p>
            <a:pPr marL="0" indent="0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Kitabeler     B) Paralar    C) Mektuplar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D) Mağara resimleri.   E) Hitit yıllıkları.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09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19.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Reform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hareketleri sonucunda Avrupa’da mezhep birliği bozulmuş ve yeni mezhepler kurulmuştur.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Buna göre ;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I.Calvenizm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II.Ortodoksluk</a:t>
            </a:r>
            <a:endParaRPr lang="tr-TR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III.Anglikanizm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mezheplerinden hangileri, bu duruma örnek olarak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gösterilebilir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Yalnız I               B) Yalnız II        C) Yalnız III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I  ve  III.             E) I, II  ve  III.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1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20.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Aşağıdaki devletlerden hangisi, Avrupa devlet-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lerinin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II.Viyana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Kuşatması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’ndan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sonra Osman-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lılara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karşı oluşturduğu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Kutsal İttifak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içinde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 almamıştır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Fransa.         B) Malta          C) Venedik.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D) Lehistan.      E) Rusya.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60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21.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Aşağıdaki olaylardan hangileri,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Osmanlı Devle-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ti’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ekonomik ve siyasi açıdan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 çok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lemiştir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Reform—Coğrafi Keşifler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ABD’nin kurulması—1830 İhtilalleri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Rönesans—Fransız İhtilali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Sanayi İnkılabı—Fransız İhtilali.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Coğrafi Keşifler—1848 İhtilalleri.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82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22.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Sultan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Melikşah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ölmeden önce, ülkeyi çocuk-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 paylaştırmıştır.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durum, aşağıdakilerden hangisini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kanıtlar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Merkeziyetçi yapının korunduğunu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Gaza ve cihat düşüncesinin devamını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Ülkenin hanedanın malı olduğunu.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Merkezi otoritenin güçlü tutulduğunu.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Atabeylerin bağımsızlık ilan ettiğini.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0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23.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XX.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yüzyılın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başlarında, Rusya’nın kışkırtma-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sıyla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Osmanlı’yı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Balkanlar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’dan atmak üzere kurulan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Balkan İttifakı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’nda, aşağıdaki devlet-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lerden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hangisi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 almamıştır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Sırbistan        B) Karadağ     C) Yunanistan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D) Bulgaristan    E) Arnavutluk.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59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24.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Aşağıdaki cemiyetlerden hangisi, Anadolu’da yapılan işgallere karşı tepki göstermiş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olamaz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A) Kilikyalılar        B) Milli Kongre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-i </a:t>
            </a:r>
            <a:r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İlhak      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Trakya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Paşaeli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Etnik-i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Eterya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459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25.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Aşağıdaki olayların hangisi ile,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Osmanlı halkı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ilk kez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seçimlere katılarak, yönetime de katılma hakkı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elde etmiştir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Sened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-i İttifak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Tanzimat Fermanı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Kanun-ı Esasi.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Islahat Fermanı.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Teşkilat-ı Esasiye.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6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26.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Kurtuluş Savaşı’nın ilk resmi ve hukuki belge-si, aşağıdakilerden hangisidir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A)Atatürk’ün Samsun’a çıkması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Havza Genelgesi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Amasya Genelgesi.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Erzurum Kongresi.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Sivas Kongresi.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55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27.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Aşağıdakilerden hangisi,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Mustafa Kemal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’in başkomutanlık yetkisi ile gerçekleştirdiği ge-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lişmelerden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biri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değildir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Tekalif-i Milliye Emirleri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Düzenli ordunun kurulması.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Sakarya Meydan Muharebesi.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Büyük Taarruz.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Başkomutanlık Meydan Muharebesi.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34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28.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I.milli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iradeyi hakim kılma,</a:t>
            </a:r>
          </a:p>
          <a:p>
            <a:pPr marL="0" indent="0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II.düzenli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ordular kurma,</a:t>
            </a:r>
          </a:p>
          <a:p>
            <a:pPr marL="0" indent="0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III.milli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birliği gerçekleştirme,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Yukarıdaki olaylar, aşağıdaki hangi devirler arasında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gerçekleşmiştir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1919-1924    B) 1919-1923.   C) 1923-1924.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1920-1923    E) 1923-1928.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97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2.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Tarihi olaylar devamlıdır. Bir zincirin halkaları gibi, birbirini sebep ve sonuçlarıyla takip eder.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durum, tarihte, aşağıdaki bilim dallarından hangisini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zorunlu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kılmıştır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Arkeoloji     B) Kronoloji.   C)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Heraldik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Nümizmatik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E)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Paleografya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54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29.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Anadolu’nun işgalinin ardından kurulan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Kuvay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Milliye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hareketinin ortaya çıkmasında ;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I.I.Dünya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Savaşı’nı bitirme isteği,</a:t>
            </a:r>
          </a:p>
          <a:p>
            <a:pPr marL="0" indent="0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II.yapılan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işgalleri sonlandırma düşüncesi,</a:t>
            </a:r>
          </a:p>
          <a:p>
            <a:pPr marL="0" indent="0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III.düzenli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ordu kurulmasını sağlama amacı,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 gelişmelerden hangileri etkili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olmuştur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Yalnız I            B) Yalnız II.     C) Yalnız III.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I  ve  II.            E) I, II  ve  III.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85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30.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Mondros Ateşkes Antlaşması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’nın aşağıda verilen madde-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lerinden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hangisi, tüm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Osmanlı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topraklarının elden çıkma-sına zemin hazırlar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niteliktedir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İstanbul ve Çanakkale Boğazları açılacak ve işgal edilecek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Vilayet-i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Sitte’de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bir karışıklık çıkarsa, buralar işgal edilecek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İtilaf Devletleri, güvenliklerini tehlikede gördükleri stratejik noktaları işgal edecek.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Haberleşme araçları kontrol altında olacak.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İtilaf Devletleri liman ve tersanelerden faydalanacak.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49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31.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Milli Mücadele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döneminde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 Milleti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bağımsızlığını sağlamak için kadını ve erkeği ile direniş cemiyetleri kurmuş, protesto mitingleri düzenlemiş ve işgal kuvvet-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lerine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karşı harekete geçmiştir.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Buna göre, Milli Mücadele dönemi ile ilgili ;</a:t>
            </a:r>
          </a:p>
          <a:p>
            <a:pPr marL="0" indent="0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I.direniş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etkili hale getirilmek istenmiştir,</a:t>
            </a:r>
          </a:p>
          <a:p>
            <a:pPr marL="0" indent="0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II.saltanat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idaresine açıkça karşı çıkılmıştır,</a:t>
            </a:r>
          </a:p>
          <a:p>
            <a:pPr marL="0" indent="0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III.halk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 milli bilinç uyandırılmıştır,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yargılarından hangilerine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ulaşılabilir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Yalnız I            B) Yalnız II          C) Yalnız III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I  ve  II             E) I  ve  III.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52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32.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Temsil Heyeti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aşağıdaki hangi gelişme sonra-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sında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yürütme gücünü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kullanmıştır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A) Havza Genelgesi     B) Amasya Genelgesi</a:t>
            </a:r>
          </a:p>
          <a:p>
            <a:pPr marL="0" indent="0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Erzurum Kongresi   D) Sivas Kongresi.</a:t>
            </a:r>
          </a:p>
          <a:p>
            <a:pPr marL="0" indent="0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Amasya Görüşmeleri.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38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33.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TBMM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’ye karşı çıkan, aşağıdaki isyanlardan hangisinin amacı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farklıdır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A)Yozgat İsyanı     B)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Çerkes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Ethem İsyanı.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C) Afyon İsyanı.     D) Bolu Düzce İsyanı.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E) Konya İsyanı.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800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34.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Aşağıdaki antlaşmalardan hangisi, İngiltere ile Fransa’nın görüş ayrılığına düştüğünün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kanıtıdır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Gümrü Antlaşması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Ankara Antlaşması.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Moskova Antlaşması.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Kars Antlaşması.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Afgan Dostluk Antlaşması.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150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35.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Aşağıdakilerden hangisi,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Londra Konferansı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’nın düzenlemesinde etkili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olmamıştır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I.İnönü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Savaşı’nın kazanılması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Güney Cephesi’nde başarılı sonuçlar almak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Sakarya Savaşı’nın kazanılması.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İtalya’nın arabuluculuk rolü üstlenmesi.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TBMM Sovyet Rusya yakınlaşması.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59307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36.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Mondros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’tan sonra kurulan aşağıdaki cemiyet-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lerden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hangisi, Anadolu elden giderse, bulunduk-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bölgede devlet kurmayı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amaçlamıştır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Doğu Anadolu Müdafaa-i Hukuk Cemiyeti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Trakya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Paşaeli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Cemiyeti.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Milli Kongre Cemiyeti.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Kilikyalılar Cemiyeti.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İzmir Müdafaa-i Hukuk Cemiyeti.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890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37.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I.TBMM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Nisan 1920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’de açılmış ancak,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Teşkilat-ı Esasiye Kanunu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’nu kabul etmek için, kendisine prestij kazandıracak somut bir başarıya ihtiyaç duymuştur.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Meclise bu gücü, aşağıdakilerden hangisi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kazandırmıştır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Saltanatın kaldırılması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I.İnönü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Savaşı.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II.İnönü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Savaşı.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Çerkes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Ethem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İsyanı’nın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bastırılması.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Amasya Görüşmeleri.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16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38.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I.Dünya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Savaşı, devletler arasındaki sömürge-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cilik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yarışından kaynaklanmıştır.’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diyen bir araştırmacı, savaşın aşağıdaki sebeplerinden hangisini ön plana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çıkarmıştır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Kültürel      B) Siyasi       C) Ekonomik.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D) Dini.            E) Toplumsal.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80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3.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«Güneşin doğduğu yer» anlamına gelen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Anadolu,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İlk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Çağ’larda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‘Medeniyetler Beşiği’ olarak adlandırılır.      Birçok medeniyet bu topraklarda hayat bulmuş ve yok olmuştur.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Anadolu’nun medeniyetler beşiği olmasında, aşağıdaki-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lerden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hangisinin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etkisi olmamıştır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Çok tanrılı inanışların görülmesi.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Göç ve ticaret yolları üzerinde olması.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Asya ve Avrupa’yı bağlayan konumu.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İkliminin yaşama elverişli olması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Toprakların tarıma elverişli olması.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28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39.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Türk milli mücadelesinin haklı olduğunu kabul eden ve destekleyen,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ilk uluslararası belge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aşa-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ğıdakilerden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hangisidir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Amiral Bristol Raporu.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Sivas Kongresi.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General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Harlbord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Raporu.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Erzurum Kongresi.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Amasya Görüşmeleri.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0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40.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Osmanlı Devleti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’nin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Balkan Savaşları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’nı kay-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betmesi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sonucu balkan topraklarının elinden çıkmasının, aşağıdaki gelişmelerden hangisine yol açtığı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söylenemez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Balkanlardaki Türklerin azınlık olması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II.Meşrutiyet’in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ilan edilmesi.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Osmanlıcılık fikrinin önemini yitirmesi.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Osmanlı hakimiyet alanının daralması.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Müslüman nüfus oranının azalması.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18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4.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Türklerin ilk yurdu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 Asya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’dır. Ama neresi diye sorulsa, ‘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taraf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diye bir cevap verilir. Bunun nedeni, Türklerin atlı-göçebe bir hayat sürmeleridir.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hayatın sonuçları arasında, aşağıdakilerden hangisi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gösterilemez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Mimarinin gelişmemesi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Sanat eserlerinin taşınabilir olması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Özel mülkiyet anlayışının gelişmesi.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Çadır sanatının gelişmesi.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Hapis cezalarının kısa süreli olması.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19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5.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Orta Asya’da yaşayan Türklerin sert, dayanıklı ve savaşçı bir yapıya sahip olmalarında ;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I.coğrafi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konum,</a:t>
            </a:r>
          </a:p>
          <a:p>
            <a:pPr marL="0" indent="0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II.iklimsel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özellikler,</a:t>
            </a:r>
          </a:p>
          <a:p>
            <a:pPr marL="0" indent="0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III.hayvansal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gıdalar,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unsurlarından hangisinin etkisinden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bahsedilebilir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Yalnız I            B) Yalnız II        C) Yalnız III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I  ve  II             E) I,  II ve  III.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847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6.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Avrupa’da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Kavimler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Göçü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’nün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meydana getirdiği karışıklıklar devam ederken, halk ve büyük toprak sahipleri kendilerini emniyette görmediklerinden, hayatlarını devam ettirebilmek için güçlü kişilerin koruması altına girmişlerdir.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 durumun ;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I.vassal-süzeren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ilişkisinin doğması,</a:t>
            </a:r>
          </a:p>
          <a:p>
            <a:pPr marL="0" indent="0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II.Feodal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yapının ortaya çıkması,</a:t>
            </a:r>
          </a:p>
          <a:p>
            <a:pPr marL="0" indent="0">
              <a:buNone/>
            </a:pP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III.kale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sur yapımının hızlanması,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gelişmelerinden hangilerine ortam hazırladığı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söylenebilir ?</a:t>
            </a: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A) Yalnız I          B) Yalnız II            C) Yalnız III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I  ve  II           E) I,  II  ve  III.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9294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7.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I.Göktürk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Devleti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ilgili, aşağıda verilenlerden hangisi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yanlıştır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Türk adıyla kurulan ilk devlettir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Orhun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Anıtları’nı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dikmişlerdir.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İkili Teşkilatla yönetilmişlerdir.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Avarlar’ı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yenerek devlet kurmuşlardır.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Bölgedeki Türkleri tek bayrak altında top-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lamışlardır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98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8.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Uygur Devleti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’nin, kendinden önceki Türk dev-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letlerinden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aşağıdaki konulardan hangisinde ayrıldığı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söylenemez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Tahta çıkma usulü.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Dini inanış.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Hukuki düzenlemeler.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Sosyal yaşantı.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Sanatsal çalışmalar.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0592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2294</Words>
  <Application>Microsoft Office PowerPoint</Application>
  <PresentationFormat>Ekran Gösterisi (4:3)</PresentationFormat>
  <Paragraphs>292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41</vt:i4>
      </vt:variant>
    </vt:vector>
  </HeadingPairs>
  <TitlesOfParts>
    <vt:vector size="42" baseType="lpstr">
      <vt:lpstr>Ofis Teması</vt:lpstr>
      <vt:lpstr>12 DENEME-3</vt:lpstr>
      <vt:lpstr>1.</vt:lpstr>
      <vt:lpstr>2.</vt:lpstr>
      <vt:lpstr>3.</vt:lpstr>
      <vt:lpstr>4.</vt:lpstr>
      <vt:lpstr>5.</vt:lpstr>
      <vt:lpstr>6.</vt:lpstr>
      <vt:lpstr>7.</vt:lpstr>
      <vt:lpstr>8.</vt:lpstr>
      <vt:lpstr>9.</vt:lpstr>
      <vt:lpstr>10.</vt:lpstr>
      <vt:lpstr>11.</vt:lpstr>
      <vt:lpstr>12.</vt:lpstr>
      <vt:lpstr>13.</vt:lpstr>
      <vt:lpstr>14.</vt:lpstr>
      <vt:lpstr>15.</vt:lpstr>
      <vt:lpstr>16.</vt:lpstr>
      <vt:lpstr>17.</vt:lpstr>
      <vt:lpstr>18.</vt:lpstr>
      <vt:lpstr>19.</vt:lpstr>
      <vt:lpstr>20.</vt:lpstr>
      <vt:lpstr>21.</vt:lpstr>
      <vt:lpstr>22.</vt:lpstr>
      <vt:lpstr>23.</vt:lpstr>
      <vt:lpstr>24.</vt:lpstr>
      <vt:lpstr>25.</vt:lpstr>
      <vt:lpstr>26.</vt:lpstr>
      <vt:lpstr>27.</vt:lpstr>
      <vt:lpstr>28.</vt:lpstr>
      <vt:lpstr>29.</vt:lpstr>
      <vt:lpstr>30.</vt:lpstr>
      <vt:lpstr>31.</vt:lpstr>
      <vt:lpstr>32.</vt:lpstr>
      <vt:lpstr>33.</vt:lpstr>
      <vt:lpstr>34.</vt:lpstr>
      <vt:lpstr>35.</vt:lpstr>
      <vt:lpstr>36.</vt:lpstr>
      <vt:lpstr>37.</vt:lpstr>
      <vt:lpstr>38.</vt:lpstr>
      <vt:lpstr>39.</vt:lpstr>
      <vt:lpstr>40.</vt:lpstr>
    </vt:vector>
  </TitlesOfParts>
  <Company>By NeC ® 2010 | Katilimsiz.Com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DENEME-3</dc:title>
  <dc:creator>Asas</dc:creator>
  <cp:lastModifiedBy>Dell</cp:lastModifiedBy>
  <cp:revision>61</cp:revision>
  <dcterms:created xsi:type="dcterms:W3CDTF">2020-04-11T18:32:18Z</dcterms:created>
  <dcterms:modified xsi:type="dcterms:W3CDTF">2020-12-18T20:34:18Z</dcterms:modified>
</cp:coreProperties>
</file>